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5CSzuDwgMkLElqfnsRI6oQ==" hashData="bSF1U+GKY27BLzprNFw1AjzImGg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FFCC"/>
    <a:srgbClr val="F6F5EE"/>
    <a:srgbClr val="FBF8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6A4B-9681-4AB8-96F6-84CDE2CEE7B6}" type="datetimeFigureOut">
              <a:rPr lang="sk-SK" smtClean="0"/>
              <a:pPr/>
              <a:t>2. 7. 2011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A2E4-C3ED-4657-A5B6-0BF3B3E0232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6A4B-9681-4AB8-96F6-84CDE2CEE7B6}" type="datetimeFigureOut">
              <a:rPr lang="sk-SK" smtClean="0"/>
              <a:pPr/>
              <a:t>2. 7. 2011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A2E4-C3ED-4657-A5B6-0BF3B3E0232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6A4B-9681-4AB8-96F6-84CDE2CEE7B6}" type="datetimeFigureOut">
              <a:rPr lang="sk-SK" smtClean="0"/>
              <a:pPr/>
              <a:t>2. 7. 2011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A2E4-C3ED-4657-A5B6-0BF3B3E0232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6A4B-9681-4AB8-96F6-84CDE2CEE7B6}" type="datetimeFigureOut">
              <a:rPr lang="sk-SK" smtClean="0"/>
              <a:pPr/>
              <a:t>2. 7. 2011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A2E4-C3ED-4657-A5B6-0BF3B3E0232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6A4B-9681-4AB8-96F6-84CDE2CEE7B6}" type="datetimeFigureOut">
              <a:rPr lang="sk-SK" smtClean="0"/>
              <a:pPr/>
              <a:t>2. 7. 2011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A2E4-C3ED-4657-A5B6-0BF3B3E0232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6A4B-9681-4AB8-96F6-84CDE2CEE7B6}" type="datetimeFigureOut">
              <a:rPr lang="sk-SK" smtClean="0"/>
              <a:pPr/>
              <a:t>2. 7. 2011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A2E4-C3ED-4657-A5B6-0BF3B3E0232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6A4B-9681-4AB8-96F6-84CDE2CEE7B6}" type="datetimeFigureOut">
              <a:rPr lang="sk-SK" smtClean="0"/>
              <a:pPr/>
              <a:t>2. 7. 2011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A2E4-C3ED-4657-A5B6-0BF3B3E0232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6A4B-9681-4AB8-96F6-84CDE2CEE7B6}" type="datetimeFigureOut">
              <a:rPr lang="sk-SK" smtClean="0"/>
              <a:pPr/>
              <a:t>2. 7. 2011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A2E4-C3ED-4657-A5B6-0BF3B3E0232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6A4B-9681-4AB8-96F6-84CDE2CEE7B6}" type="datetimeFigureOut">
              <a:rPr lang="sk-SK" smtClean="0"/>
              <a:pPr/>
              <a:t>2. 7. 2011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A2E4-C3ED-4657-A5B6-0BF3B3E0232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6A4B-9681-4AB8-96F6-84CDE2CEE7B6}" type="datetimeFigureOut">
              <a:rPr lang="sk-SK" smtClean="0"/>
              <a:pPr/>
              <a:t>2. 7. 2011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A2E4-C3ED-4657-A5B6-0BF3B3E0232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6A4B-9681-4AB8-96F6-84CDE2CEE7B6}" type="datetimeFigureOut">
              <a:rPr lang="sk-SK" smtClean="0"/>
              <a:pPr/>
              <a:t>2. 7. 2011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A2E4-C3ED-4657-A5B6-0BF3B3E0232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76A4B-9681-4AB8-96F6-84CDE2CEE7B6}" type="datetimeFigureOut">
              <a:rPr lang="sk-SK" smtClean="0"/>
              <a:pPr/>
              <a:t>2. 7. 2011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8A2E4-C3ED-4657-A5B6-0BF3B3E0232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r21.cooltext.com/d.php?renderid=533259425&amp;extension=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hyperlink" Target="http://br.cooltext.com/d.php?renderid=533259698&amp;extension=png" TargetMode="External"/><Relationship Id="rId2" Type="http://schemas.openxmlformats.org/officeDocument/2006/relationships/hyperlink" Target="http://r21.cooltext.com/d.php?renderid=533259425&amp;extension=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hyperlink" Target="http://cl.cooltext.com/d.php?renderid=533259614&amp;extension=png" TargetMode="External"/><Relationship Id="rId4" Type="http://schemas.openxmlformats.org/officeDocument/2006/relationships/image" Target="../media/image5.jpeg"/><Relationship Id="rId9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hyperlink" Target="http://br.cooltext.com/d.php?renderid=533259698&amp;extension=png" TargetMode="External"/><Relationship Id="rId2" Type="http://schemas.openxmlformats.org/officeDocument/2006/relationships/hyperlink" Target="http://r21.cooltext.com/d.php?renderid=533259425&amp;extension=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hyperlink" Target="http://cl.cooltext.com/d.php?renderid=533259614&amp;extension=png" TargetMode="External"/><Relationship Id="rId4" Type="http://schemas.openxmlformats.org/officeDocument/2006/relationships/image" Target="../media/image5.jpeg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hyperlink" Target="http://br.cooltext.com/d.php?renderid=533259698&amp;extension=png" TargetMode="External"/><Relationship Id="rId2" Type="http://schemas.openxmlformats.org/officeDocument/2006/relationships/hyperlink" Target="http://r21.cooltext.com/d.php?renderid=533259425&amp;extension=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hyperlink" Target="http://cl.cooltext.com/d.php?renderid=533259614&amp;extension=png" TargetMode="External"/><Relationship Id="rId4" Type="http://schemas.openxmlformats.org/officeDocument/2006/relationships/image" Target="../media/image5.jpeg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hyperlink" Target="http://br.cooltext.com/d.php?renderid=533259698&amp;extension=png" TargetMode="External"/><Relationship Id="rId2" Type="http://schemas.openxmlformats.org/officeDocument/2006/relationships/hyperlink" Target="http://r21.cooltext.com/d.php?renderid=533259425&amp;extension=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hyperlink" Target="http://cl.cooltext.com/d.php?renderid=533259614&amp;extension=png" TargetMode="External"/><Relationship Id="rId4" Type="http://schemas.openxmlformats.org/officeDocument/2006/relationships/image" Target="../media/image5.jpeg"/><Relationship Id="rId9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hyperlink" Target="http://br.cooltext.com/d.php?renderid=533259698&amp;extension=png" TargetMode="External"/><Relationship Id="rId2" Type="http://schemas.openxmlformats.org/officeDocument/2006/relationships/hyperlink" Target="http://r21.cooltext.com/d.php?renderid=533259425&amp;extension=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hyperlink" Target="http://cl.cooltext.com/d.php?renderid=533259614&amp;extension=png" TargetMode="External"/><Relationship Id="rId4" Type="http://schemas.openxmlformats.org/officeDocument/2006/relationships/image" Target="../media/image5.jpeg"/><Relationship Id="rId9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cl.cooltext.com/d.php?renderid=533259516&amp;extension=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://r21.cooltext.com/d.php?renderid=533259425&amp;extension=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r21.cooltext.com/rendered/cooltext533259425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899592" y="980728"/>
            <a:ext cx="7371061" cy="1152000"/>
          </a:xfrm>
          <a:prstGeom prst="rect">
            <a:avLst/>
          </a:prstGeom>
          <a:noFill/>
        </p:spPr>
      </p:pic>
      <p:sp>
        <p:nvSpPr>
          <p:cNvPr id="3" name="BlokTextu 2"/>
          <p:cNvSpPr txBox="1"/>
          <p:nvPr/>
        </p:nvSpPr>
        <p:spPr>
          <a:xfrm>
            <a:off x="2699792" y="6453336"/>
            <a:ext cx="3660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© by Mgr. Denisa Sviatková 24. 06. 2011</a:t>
            </a:r>
            <a:endParaRPr lang="sk-SK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1907704" y="3068960"/>
            <a:ext cx="5256584" cy="1152128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rgbClr val="F6F5EE"/>
                </a:solidFill>
                <a:latin typeface="Arial" pitchFamily="34" charset="0"/>
                <a:cs typeface="Arial" pitchFamily="34" charset="0"/>
              </a:rPr>
              <a:t>vyhľadaj výnimky</a:t>
            </a:r>
          </a:p>
          <a:p>
            <a:pPr algn="ctr"/>
            <a:r>
              <a:rPr lang="sk-SK" sz="2800" dirty="0" smtClean="0">
                <a:solidFill>
                  <a:srgbClr val="F6F5EE"/>
                </a:solidFill>
                <a:latin typeface="Arial" pitchFamily="34" charset="0"/>
                <a:cs typeface="Arial" pitchFamily="34" charset="0"/>
              </a:rPr>
              <a:t>z rytmického krátenia</a:t>
            </a:r>
            <a:endParaRPr lang="sk-SK" sz="2800" dirty="0">
              <a:solidFill>
                <a:srgbClr val="F6F5E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Vývojový diagram: spojnica 3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4283968" y="4149080"/>
            <a:ext cx="684000" cy="684000"/>
          </a:xfrm>
          <a:prstGeom prst="flowChartConnector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http://r21.cooltext.com/rendered/cooltext533259425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10000" contrast="10000"/>
          </a:blip>
          <a:srcRect/>
          <a:stretch>
            <a:fillRect/>
          </a:stretch>
        </p:blipFill>
        <p:spPr bwMode="auto">
          <a:xfrm>
            <a:off x="2699792" y="836712"/>
            <a:ext cx="3685528" cy="576000"/>
          </a:xfrm>
          <a:prstGeom prst="rect">
            <a:avLst/>
          </a:prstGeom>
          <a:noFill/>
        </p:spPr>
      </p:pic>
      <p:sp>
        <p:nvSpPr>
          <p:cNvPr id="7" name="Obdĺžnik 6"/>
          <p:cNvSpPr/>
          <p:nvPr/>
        </p:nvSpPr>
        <p:spPr>
          <a:xfrm>
            <a:off x="899592" y="1628800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súdiac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3491880" y="1628800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súdili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6012160" y="1628800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súdime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2699792" y="6453336"/>
            <a:ext cx="3660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© by Mgr. Denisa Sviatková 24. 06. 2011</a:t>
            </a:r>
            <a:endParaRPr lang="sk-SK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6372200" y="2348880"/>
            <a:ext cx="1426356" cy="612000"/>
          </a:xfrm>
          <a:prstGeom prst="rect">
            <a:avLst/>
          </a:prstGeom>
          <a:noFill/>
        </p:spPr>
      </p:pic>
      <p:pic>
        <p:nvPicPr>
          <p:cNvPr id="3086" name="Picture 14" descr="http://br.cooltext.com/rendered/cooltext533259698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971600" y="2348880"/>
            <a:ext cx="1958400" cy="612000"/>
          </a:xfrm>
          <a:prstGeom prst="rect">
            <a:avLst/>
          </a:prstGeom>
          <a:noFill/>
        </p:spPr>
      </p:pic>
      <p:pic>
        <p:nvPicPr>
          <p:cNvPr id="3084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3851920" y="2348880"/>
            <a:ext cx="1426356" cy="612000"/>
          </a:xfrm>
          <a:prstGeom prst="rect">
            <a:avLst/>
          </a:prstGeom>
          <a:noFill/>
        </p:spPr>
      </p:pic>
      <p:sp>
        <p:nvSpPr>
          <p:cNvPr id="27" name="Obdĺžnik 26"/>
          <p:cNvSpPr/>
          <p:nvPr/>
        </p:nvSpPr>
        <p:spPr>
          <a:xfrm>
            <a:off x="899592" y="3140968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lístie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bdĺžnik 27"/>
          <p:cNvSpPr/>
          <p:nvPr/>
        </p:nvSpPr>
        <p:spPr>
          <a:xfrm>
            <a:off x="3491880" y="3140968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listy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bdĺžnik 28"/>
          <p:cNvSpPr/>
          <p:nvPr/>
        </p:nvSpPr>
        <p:spPr>
          <a:xfrm>
            <a:off x="6012160" y="3140968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listnatý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6372200" y="3861048"/>
            <a:ext cx="1426356" cy="612000"/>
          </a:xfrm>
          <a:prstGeom prst="rect">
            <a:avLst/>
          </a:prstGeom>
          <a:noFill/>
        </p:spPr>
      </p:pic>
      <p:pic>
        <p:nvPicPr>
          <p:cNvPr id="31" name="Picture 14" descr="http://br.cooltext.com/rendered/cooltext533259698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971600" y="3861048"/>
            <a:ext cx="1958400" cy="612000"/>
          </a:xfrm>
          <a:prstGeom prst="rect">
            <a:avLst/>
          </a:prstGeom>
          <a:noFill/>
        </p:spPr>
      </p:pic>
      <p:pic>
        <p:nvPicPr>
          <p:cNvPr id="32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3851920" y="3861048"/>
            <a:ext cx="1426356" cy="612000"/>
          </a:xfrm>
          <a:prstGeom prst="rect">
            <a:avLst/>
          </a:prstGeom>
          <a:noFill/>
        </p:spPr>
      </p:pic>
      <p:sp>
        <p:nvSpPr>
          <p:cNvPr id="33" name="Obdĺžnik 32"/>
          <p:cNvSpPr/>
          <p:nvPr/>
        </p:nvSpPr>
        <p:spPr>
          <a:xfrm>
            <a:off x="3491880" y="4653136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vtáčia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Obdĺžnik 33"/>
          <p:cNvSpPr/>
          <p:nvPr/>
        </p:nvSpPr>
        <p:spPr>
          <a:xfrm>
            <a:off x="899592" y="4653136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vtáčikova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Obdĺžnik 34"/>
          <p:cNvSpPr/>
          <p:nvPr/>
        </p:nvSpPr>
        <p:spPr>
          <a:xfrm>
            <a:off x="6012160" y="4653136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vtáčik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6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6372200" y="5373216"/>
            <a:ext cx="1426356" cy="612000"/>
          </a:xfrm>
          <a:prstGeom prst="rect">
            <a:avLst/>
          </a:prstGeom>
          <a:noFill/>
        </p:spPr>
      </p:pic>
      <p:pic>
        <p:nvPicPr>
          <p:cNvPr id="37" name="Picture 14" descr="http://br.cooltext.com/rendered/cooltext533259698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3563888" y="5373216"/>
            <a:ext cx="1958400" cy="612000"/>
          </a:xfrm>
          <a:prstGeom prst="rect">
            <a:avLst/>
          </a:prstGeom>
          <a:noFill/>
        </p:spPr>
      </p:pic>
      <p:pic>
        <p:nvPicPr>
          <p:cNvPr id="38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1259632" y="5373216"/>
            <a:ext cx="1426356" cy="612000"/>
          </a:xfrm>
          <a:prstGeom prst="rect">
            <a:avLst/>
          </a:prstGeom>
          <a:noFill/>
        </p:spPr>
      </p:pic>
      <p:sp>
        <p:nvSpPr>
          <p:cNvPr id="23" name="Vývojový diagram: spojnica 22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8100392" y="5877272"/>
            <a:ext cx="684000" cy="684000"/>
          </a:xfrm>
          <a:prstGeom prst="flowChartConnector">
            <a:avLst/>
          </a:prstGeom>
          <a:blipFill>
            <a:blip r:embed="rId9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8F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8F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8F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7" grpId="0" animBg="1"/>
      <p:bldP spid="28" grpId="0" animBg="1"/>
      <p:bldP spid="29" grpId="0" animBg="1"/>
      <p:bldP spid="33" grpId="0" animBg="1"/>
      <p:bldP spid="34" grpId="0" animBg="1"/>
      <p:bldP spid="35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r21.cooltext.com/rendered/cooltext533259425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10000" contrast="10000"/>
          </a:blip>
          <a:srcRect/>
          <a:stretch>
            <a:fillRect/>
          </a:stretch>
        </p:blipFill>
        <p:spPr bwMode="auto">
          <a:xfrm>
            <a:off x="2699792" y="836712"/>
            <a:ext cx="3685528" cy="576000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3491880" y="1628800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piesní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899592" y="1628800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pieseň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6012160" y="1628800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piesňový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2699792" y="6453336"/>
            <a:ext cx="3660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© by Mgr. Denisa Sviatková 24. 06. 2011</a:t>
            </a:r>
            <a:endParaRPr lang="sk-SK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6372200" y="2348880"/>
            <a:ext cx="1426356" cy="612000"/>
          </a:xfrm>
          <a:prstGeom prst="rect">
            <a:avLst/>
          </a:prstGeom>
          <a:noFill/>
        </p:spPr>
      </p:pic>
      <p:pic>
        <p:nvPicPr>
          <p:cNvPr id="8" name="Picture 14" descr="http://br.cooltext.com/rendered/cooltext533259698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3563888" y="2348880"/>
            <a:ext cx="1958400" cy="612000"/>
          </a:xfrm>
          <a:prstGeom prst="rect">
            <a:avLst/>
          </a:prstGeom>
          <a:noFill/>
        </p:spPr>
      </p:pic>
      <p:pic>
        <p:nvPicPr>
          <p:cNvPr id="9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1259632" y="2348880"/>
            <a:ext cx="1426356" cy="612000"/>
          </a:xfrm>
          <a:prstGeom prst="rect">
            <a:avLst/>
          </a:prstGeom>
          <a:noFill/>
        </p:spPr>
      </p:pic>
      <p:sp>
        <p:nvSpPr>
          <p:cNvPr id="10" name="Obdĺžnik 9"/>
          <p:cNvSpPr/>
          <p:nvPr/>
        </p:nvSpPr>
        <p:spPr>
          <a:xfrm>
            <a:off x="899592" y="3140968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výhier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3491880" y="3140968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vyhrali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6012160" y="3140968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výhra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6372200" y="3861048"/>
            <a:ext cx="1426356" cy="612000"/>
          </a:xfrm>
          <a:prstGeom prst="rect">
            <a:avLst/>
          </a:prstGeom>
          <a:noFill/>
        </p:spPr>
      </p:pic>
      <p:pic>
        <p:nvPicPr>
          <p:cNvPr id="14" name="Picture 14" descr="http://br.cooltext.com/rendered/cooltext533259698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971600" y="3861048"/>
            <a:ext cx="1958400" cy="612000"/>
          </a:xfrm>
          <a:prstGeom prst="rect">
            <a:avLst/>
          </a:prstGeom>
          <a:noFill/>
        </p:spPr>
      </p:pic>
      <p:pic>
        <p:nvPicPr>
          <p:cNvPr id="15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3851920" y="3861048"/>
            <a:ext cx="1426356" cy="612000"/>
          </a:xfrm>
          <a:prstGeom prst="rect">
            <a:avLst/>
          </a:prstGeom>
          <a:noFill/>
        </p:spPr>
      </p:pic>
      <p:sp>
        <p:nvSpPr>
          <p:cNvPr id="16" name="Obdĺžnik 15"/>
          <p:cNvSpPr/>
          <p:nvPr/>
        </p:nvSpPr>
        <p:spPr>
          <a:xfrm>
            <a:off x="6012160" y="4653136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nádielka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dĺžnik 16"/>
          <p:cNvSpPr/>
          <p:nvPr/>
        </p:nvSpPr>
        <p:spPr>
          <a:xfrm>
            <a:off x="899592" y="4653136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nadelili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ĺžnik 17"/>
          <p:cNvSpPr/>
          <p:nvPr/>
        </p:nvSpPr>
        <p:spPr>
          <a:xfrm>
            <a:off x="3491880" y="4653136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nadelia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3851920" y="5373216"/>
            <a:ext cx="1426356" cy="612000"/>
          </a:xfrm>
          <a:prstGeom prst="rect">
            <a:avLst/>
          </a:prstGeom>
          <a:noFill/>
        </p:spPr>
      </p:pic>
      <p:pic>
        <p:nvPicPr>
          <p:cNvPr id="20" name="Picture 14" descr="http://br.cooltext.com/rendered/cooltext533259698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6084168" y="5373216"/>
            <a:ext cx="1958400" cy="612000"/>
          </a:xfrm>
          <a:prstGeom prst="rect">
            <a:avLst/>
          </a:prstGeom>
          <a:noFill/>
        </p:spPr>
      </p:pic>
      <p:pic>
        <p:nvPicPr>
          <p:cNvPr id="21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1259632" y="5373216"/>
            <a:ext cx="1426356" cy="612000"/>
          </a:xfrm>
          <a:prstGeom prst="rect">
            <a:avLst/>
          </a:prstGeom>
          <a:noFill/>
        </p:spPr>
      </p:pic>
      <p:sp>
        <p:nvSpPr>
          <p:cNvPr id="22" name="Vývojový diagram: spojnica 21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8100392" y="5877272"/>
            <a:ext cx="684000" cy="684000"/>
          </a:xfrm>
          <a:prstGeom prst="flowChartConnector">
            <a:avLst/>
          </a:prstGeom>
          <a:blipFill>
            <a:blip r:embed="rId9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8F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8F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8F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r21.cooltext.com/rendered/cooltext533259425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10000" contrast="10000"/>
          </a:blip>
          <a:srcRect/>
          <a:stretch>
            <a:fillRect/>
          </a:stretch>
        </p:blipFill>
        <p:spPr bwMode="auto">
          <a:xfrm>
            <a:off x="2699792" y="836712"/>
            <a:ext cx="3685528" cy="576000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3491880" y="1628800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tisíckrát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899592" y="1628800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tisíca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6012160" y="1628800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tisícka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2699792" y="6453336"/>
            <a:ext cx="3660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© by Mgr. Denisa Sviatková 24. 06. 2011</a:t>
            </a:r>
            <a:endParaRPr lang="sk-SK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6372200" y="2348880"/>
            <a:ext cx="1426356" cy="612000"/>
          </a:xfrm>
          <a:prstGeom prst="rect">
            <a:avLst/>
          </a:prstGeom>
          <a:noFill/>
        </p:spPr>
      </p:pic>
      <p:pic>
        <p:nvPicPr>
          <p:cNvPr id="8" name="Picture 14" descr="http://br.cooltext.com/rendered/cooltext533259698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3563888" y="2348880"/>
            <a:ext cx="1958400" cy="612000"/>
          </a:xfrm>
          <a:prstGeom prst="rect">
            <a:avLst/>
          </a:prstGeom>
          <a:noFill/>
        </p:spPr>
      </p:pic>
      <p:pic>
        <p:nvPicPr>
          <p:cNvPr id="9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1259632" y="2348880"/>
            <a:ext cx="1426356" cy="612000"/>
          </a:xfrm>
          <a:prstGeom prst="rect">
            <a:avLst/>
          </a:prstGeom>
          <a:noFill/>
        </p:spPr>
      </p:pic>
      <p:sp>
        <p:nvSpPr>
          <p:cNvPr id="10" name="Obdĺžnik 9"/>
          <p:cNvSpPr/>
          <p:nvPr/>
        </p:nvSpPr>
        <p:spPr>
          <a:xfrm>
            <a:off x="3491880" y="3140968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kŕmievať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899592" y="3140968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kŕmiť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6012160" y="3140968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kŕmenie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6372200" y="3861048"/>
            <a:ext cx="1426356" cy="612000"/>
          </a:xfrm>
          <a:prstGeom prst="rect">
            <a:avLst/>
          </a:prstGeom>
          <a:noFill/>
        </p:spPr>
      </p:pic>
      <p:pic>
        <p:nvPicPr>
          <p:cNvPr id="14" name="Picture 14" descr="http://br.cooltext.com/rendered/cooltext533259698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3563888" y="3861048"/>
            <a:ext cx="1958400" cy="612000"/>
          </a:xfrm>
          <a:prstGeom prst="rect">
            <a:avLst/>
          </a:prstGeom>
          <a:noFill/>
        </p:spPr>
      </p:pic>
      <p:pic>
        <p:nvPicPr>
          <p:cNvPr id="15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1259632" y="3861048"/>
            <a:ext cx="1426356" cy="612000"/>
          </a:xfrm>
          <a:prstGeom prst="rect">
            <a:avLst/>
          </a:prstGeom>
          <a:noFill/>
        </p:spPr>
      </p:pic>
      <p:sp>
        <p:nvSpPr>
          <p:cNvPr id="16" name="Obdĺžnik 15"/>
          <p:cNvSpPr/>
          <p:nvPr/>
        </p:nvSpPr>
        <p:spPr>
          <a:xfrm>
            <a:off x="6012160" y="4653136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niečí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dĺžnik 16"/>
          <p:cNvSpPr/>
          <p:nvPr/>
        </p:nvSpPr>
        <p:spPr>
          <a:xfrm>
            <a:off x="899592" y="4653136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niečo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ĺžnik 17"/>
          <p:cNvSpPr/>
          <p:nvPr/>
        </p:nvSpPr>
        <p:spPr>
          <a:xfrm>
            <a:off x="3491880" y="4653136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niekto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3851920" y="5373216"/>
            <a:ext cx="1426356" cy="612000"/>
          </a:xfrm>
          <a:prstGeom prst="rect">
            <a:avLst/>
          </a:prstGeom>
          <a:noFill/>
        </p:spPr>
      </p:pic>
      <p:pic>
        <p:nvPicPr>
          <p:cNvPr id="20" name="Picture 14" descr="http://br.cooltext.com/rendered/cooltext533259698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6084168" y="5373216"/>
            <a:ext cx="1958400" cy="612000"/>
          </a:xfrm>
          <a:prstGeom prst="rect">
            <a:avLst/>
          </a:prstGeom>
          <a:noFill/>
        </p:spPr>
      </p:pic>
      <p:pic>
        <p:nvPicPr>
          <p:cNvPr id="21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1259632" y="5373216"/>
            <a:ext cx="1426356" cy="612000"/>
          </a:xfrm>
          <a:prstGeom prst="rect">
            <a:avLst/>
          </a:prstGeom>
          <a:noFill/>
        </p:spPr>
      </p:pic>
      <p:sp>
        <p:nvSpPr>
          <p:cNvPr id="22" name="Vývojový diagram: spojnica 21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8100392" y="5877272"/>
            <a:ext cx="684000" cy="684000"/>
          </a:xfrm>
          <a:prstGeom prst="flowChartConnector">
            <a:avLst/>
          </a:prstGeom>
          <a:blipFill>
            <a:blip r:embed="rId9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8F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8F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8F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://r21.cooltext.com/rendered/cooltext533259425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10000" contrast="10000"/>
          </a:blip>
          <a:srcRect/>
          <a:stretch>
            <a:fillRect/>
          </a:stretch>
        </p:blipFill>
        <p:spPr bwMode="auto">
          <a:xfrm>
            <a:off x="2699792" y="836712"/>
            <a:ext cx="3685528" cy="576000"/>
          </a:xfrm>
          <a:prstGeom prst="rect">
            <a:avLst/>
          </a:prstGeom>
          <a:noFill/>
        </p:spPr>
      </p:pic>
      <p:sp>
        <p:nvSpPr>
          <p:cNvPr id="4" name="Obdĺžnik 3"/>
          <p:cNvSpPr/>
          <p:nvPr/>
        </p:nvSpPr>
        <p:spPr>
          <a:xfrm>
            <a:off x="899592" y="1628800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súčiastka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3491880" y="1628800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súčasť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6012160" y="1628800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súčasný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2699792" y="6453336"/>
            <a:ext cx="3660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© by Mgr. Denisa Sviatková 24. 06. 2011</a:t>
            </a:r>
            <a:endParaRPr lang="sk-SK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6372200" y="2348880"/>
            <a:ext cx="1426356" cy="612000"/>
          </a:xfrm>
          <a:prstGeom prst="rect">
            <a:avLst/>
          </a:prstGeom>
          <a:noFill/>
        </p:spPr>
      </p:pic>
      <p:pic>
        <p:nvPicPr>
          <p:cNvPr id="9" name="Picture 14" descr="http://br.cooltext.com/rendered/cooltext533259698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971600" y="2348880"/>
            <a:ext cx="1958400" cy="612000"/>
          </a:xfrm>
          <a:prstGeom prst="rect">
            <a:avLst/>
          </a:prstGeom>
          <a:noFill/>
        </p:spPr>
      </p:pic>
      <p:pic>
        <p:nvPicPr>
          <p:cNvPr id="10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3851920" y="2348880"/>
            <a:ext cx="1426356" cy="612000"/>
          </a:xfrm>
          <a:prstGeom prst="rect">
            <a:avLst/>
          </a:prstGeom>
          <a:noFill/>
        </p:spPr>
      </p:pic>
      <p:sp>
        <p:nvSpPr>
          <p:cNvPr id="11" name="Obdĺžnik 10"/>
          <p:cNvSpPr/>
          <p:nvPr/>
        </p:nvSpPr>
        <p:spPr>
          <a:xfrm>
            <a:off x="6012160" y="3140968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tŕnie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3491880" y="3140968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tŕnik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899592" y="3140968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tŕne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1259632" y="3861048"/>
            <a:ext cx="1426356" cy="612000"/>
          </a:xfrm>
          <a:prstGeom prst="rect">
            <a:avLst/>
          </a:prstGeom>
          <a:noFill/>
        </p:spPr>
      </p:pic>
      <p:pic>
        <p:nvPicPr>
          <p:cNvPr id="15" name="Picture 14" descr="http://br.cooltext.com/rendered/cooltext533259698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6084168" y="3861048"/>
            <a:ext cx="1958400" cy="612000"/>
          </a:xfrm>
          <a:prstGeom prst="rect">
            <a:avLst/>
          </a:prstGeom>
          <a:noFill/>
        </p:spPr>
      </p:pic>
      <p:pic>
        <p:nvPicPr>
          <p:cNvPr id="16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3851920" y="3861048"/>
            <a:ext cx="1426356" cy="612000"/>
          </a:xfrm>
          <a:prstGeom prst="rect">
            <a:avLst/>
          </a:prstGeom>
          <a:noFill/>
        </p:spPr>
      </p:pic>
      <p:sp>
        <p:nvSpPr>
          <p:cNvPr id="17" name="Obdĺžnik 16"/>
          <p:cNvSpPr/>
          <p:nvPr/>
        </p:nvSpPr>
        <p:spPr>
          <a:xfrm>
            <a:off x="3491880" y="4653136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horární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ĺžnik 17"/>
          <p:cNvSpPr/>
          <p:nvPr/>
        </p:nvSpPr>
        <p:spPr>
          <a:xfrm>
            <a:off x="899592" y="4653136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horáreň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bdĺžnik 18"/>
          <p:cNvSpPr/>
          <p:nvPr/>
        </p:nvSpPr>
        <p:spPr>
          <a:xfrm>
            <a:off x="6012160" y="4653136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horári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6372200" y="5373216"/>
            <a:ext cx="1426356" cy="612000"/>
          </a:xfrm>
          <a:prstGeom prst="rect">
            <a:avLst/>
          </a:prstGeom>
          <a:noFill/>
        </p:spPr>
      </p:pic>
      <p:pic>
        <p:nvPicPr>
          <p:cNvPr id="21" name="Picture 14" descr="http://br.cooltext.com/rendered/cooltext533259698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3563888" y="5373216"/>
            <a:ext cx="1958400" cy="612000"/>
          </a:xfrm>
          <a:prstGeom prst="rect">
            <a:avLst/>
          </a:prstGeom>
          <a:noFill/>
        </p:spPr>
      </p:pic>
      <p:pic>
        <p:nvPicPr>
          <p:cNvPr id="22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1259632" y="5373216"/>
            <a:ext cx="1426356" cy="612000"/>
          </a:xfrm>
          <a:prstGeom prst="rect">
            <a:avLst/>
          </a:prstGeom>
          <a:noFill/>
        </p:spPr>
      </p:pic>
      <p:sp>
        <p:nvSpPr>
          <p:cNvPr id="23" name="Vývojový diagram: spojnica 22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8100392" y="5877272"/>
            <a:ext cx="684000" cy="684000"/>
          </a:xfrm>
          <a:prstGeom prst="flowChartConnector">
            <a:avLst/>
          </a:prstGeom>
          <a:blipFill>
            <a:blip r:embed="rId9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8F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8F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8F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r21.cooltext.com/rendered/cooltext533259425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10000" contrast="10000"/>
          </a:blip>
          <a:srcRect/>
          <a:stretch>
            <a:fillRect/>
          </a:stretch>
        </p:blipFill>
        <p:spPr bwMode="auto">
          <a:xfrm>
            <a:off x="2699792" y="836712"/>
            <a:ext cx="3685528" cy="576000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6012160" y="1628800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zmúdrie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3491880" y="1628800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zmúdrel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899592" y="1628800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zmúdrejú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2699792" y="6453336"/>
            <a:ext cx="3660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© by Mgr. Denisa Sviatková 24. 06. 2011</a:t>
            </a:r>
            <a:endParaRPr lang="sk-SK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1259632" y="2348880"/>
            <a:ext cx="1426356" cy="612000"/>
          </a:xfrm>
          <a:prstGeom prst="rect">
            <a:avLst/>
          </a:prstGeom>
          <a:noFill/>
        </p:spPr>
      </p:pic>
      <p:pic>
        <p:nvPicPr>
          <p:cNvPr id="8" name="Picture 14" descr="http://br.cooltext.com/rendered/cooltext533259698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6084168" y="2348880"/>
            <a:ext cx="1958400" cy="612000"/>
          </a:xfrm>
          <a:prstGeom prst="rect">
            <a:avLst/>
          </a:prstGeom>
          <a:noFill/>
        </p:spPr>
      </p:pic>
      <p:pic>
        <p:nvPicPr>
          <p:cNvPr id="9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3851920" y="2348880"/>
            <a:ext cx="1426356" cy="612000"/>
          </a:xfrm>
          <a:prstGeom prst="rect">
            <a:avLst/>
          </a:prstGeom>
          <a:noFill/>
        </p:spPr>
      </p:pic>
      <p:sp>
        <p:nvSpPr>
          <p:cNvPr id="10" name="Obdĺžnik 9"/>
          <p:cNvSpPr/>
          <p:nvPr/>
        </p:nvSpPr>
        <p:spPr>
          <a:xfrm>
            <a:off x="899592" y="3140968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prútie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3491880" y="3140968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prútiky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6012160" y="3140968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prútený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6372200" y="3861048"/>
            <a:ext cx="1426356" cy="612000"/>
          </a:xfrm>
          <a:prstGeom prst="rect">
            <a:avLst/>
          </a:prstGeom>
          <a:noFill/>
        </p:spPr>
      </p:pic>
      <p:pic>
        <p:nvPicPr>
          <p:cNvPr id="14" name="Picture 14" descr="http://br.cooltext.com/rendered/cooltext533259698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971600" y="3861048"/>
            <a:ext cx="1958400" cy="612000"/>
          </a:xfrm>
          <a:prstGeom prst="rect">
            <a:avLst/>
          </a:prstGeom>
          <a:noFill/>
        </p:spPr>
      </p:pic>
      <p:pic>
        <p:nvPicPr>
          <p:cNvPr id="15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3851920" y="3861048"/>
            <a:ext cx="1426356" cy="612000"/>
          </a:xfrm>
          <a:prstGeom prst="rect">
            <a:avLst/>
          </a:prstGeom>
          <a:noFill/>
        </p:spPr>
      </p:pic>
      <p:sp>
        <p:nvSpPr>
          <p:cNvPr id="16" name="Obdĺžnik 15"/>
          <p:cNvSpPr/>
          <p:nvPr/>
        </p:nvSpPr>
        <p:spPr>
          <a:xfrm>
            <a:off x="899592" y="4653136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tretíkrát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dĺžnik 16"/>
          <p:cNvSpPr/>
          <p:nvPr/>
        </p:nvSpPr>
        <p:spPr>
          <a:xfrm>
            <a:off x="3491880" y="4653136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trikrát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ĺžnik 17"/>
          <p:cNvSpPr/>
          <p:nvPr/>
        </p:nvSpPr>
        <p:spPr>
          <a:xfrm>
            <a:off x="6012160" y="4653136"/>
            <a:ext cx="2088232" cy="914400"/>
          </a:xfrm>
          <a:prstGeom prst="rect">
            <a:avLst/>
          </a:prstGeom>
          <a:blipFill>
            <a:blip r:embed="rId4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36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tretiemu</a:t>
            </a:r>
            <a:endParaRPr lang="sk-SK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6372200" y="5373216"/>
            <a:ext cx="1426356" cy="612000"/>
          </a:xfrm>
          <a:prstGeom prst="rect">
            <a:avLst/>
          </a:prstGeom>
          <a:noFill/>
        </p:spPr>
      </p:pic>
      <p:pic>
        <p:nvPicPr>
          <p:cNvPr id="20" name="Picture 14" descr="http://br.cooltext.com/rendered/cooltext533259698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971600" y="5373216"/>
            <a:ext cx="1958400" cy="612000"/>
          </a:xfrm>
          <a:prstGeom prst="rect">
            <a:avLst/>
          </a:prstGeom>
          <a:noFill/>
        </p:spPr>
      </p:pic>
      <p:pic>
        <p:nvPicPr>
          <p:cNvPr id="21" name="Picture 12" descr="http://cl.cooltext.com/rendered/cooltext53325961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3851920" y="5373216"/>
            <a:ext cx="1426356" cy="612000"/>
          </a:xfrm>
          <a:prstGeom prst="rect">
            <a:avLst/>
          </a:prstGeom>
          <a:noFill/>
        </p:spPr>
      </p:pic>
      <p:sp>
        <p:nvSpPr>
          <p:cNvPr id="22" name="Vývojový diagram: spojnica 21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8100392" y="5877272"/>
            <a:ext cx="684000" cy="684000"/>
          </a:xfrm>
          <a:prstGeom prst="flowChartConnector">
            <a:avLst/>
          </a:prstGeom>
          <a:blipFill>
            <a:blip r:embed="rId9" cstate="screen"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8F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8F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8F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5A2F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cl.cooltext.com/rendered/cooltext533259516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>
            <a:duotone>
              <a:prstClr val="black"/>
              <a:schemeClr val="accent6">
                <a:lumMod val="40000"/>
                <a:lumOff val="60000"/>
                <a:tint val="45000"/>
                <a:satMod val="400000"/>
              </a:schemeClr>
            </a:duotone>
            <a:lum contrast="30000"/>
          </a:blip>
          <a:srcRect/>
          <a:stretch>
            <a:fillRect/>
          </a:stretch>
        </p:blipFill>
        <p:spPr bwMode="auto">
          <a:xfrm>
            <a:off x="2771800" y="1556792"/>
            <a:ext cx="3524250" cy="1114425"/>
          </a:xfrm>
          <a:prstGeom prst="rect">
            <a:avLst/>
          </a:prstGeom>
          <a:noFill/>
        </p:spPr>
      </p:pic>
      <p:pic>
        <p:nvPicPr>
          <p:cNvPr id="6" name="Picture 8" descr="http://r21.cooltext.com/rendered/cooltext533259425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10000" contrast="10000"/>
          </a:blip>
          <a:srcRect/>
          <a:stretch>
            <a:fillRect/>
          </a:stretch>
        </p:blipFill>
        <p:spPr bwMode="auto">
          <a:xfrm>
            <a:off x="2699792" y="836712"/>
            <a:ext cx="3685528" cy="576000"/>
          </a:xfrm>
          <a:prstGeom prst="rect">
            <a:avLst/>
          </a:prstGeom>
          <a:noFill/>
        </p:spPr>
      </p:pic>
      <p:sp>
        <p:nvSpPr>
          <p:cNvPr id="7" name="BlokTextu 6"/>
          <p:cNvSpPr txBox="1"/>
          <p:nvPr/>
        </p:nvSpPr>
        <p:spPr>
          <a:xfrm>
            <a:off x="2699792" y="5877272"/>
            <a:ext cx="3660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© by Mgr. Denisa Sviatková 24. 06. 2011</a:t>
            </a:r>
            <a:endParaRPr lang="sk-SK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127</Words>
  <Application>Microsoft Office PowerPoint</Application>
  <PresentationFormat>Prezentácia na obrazovke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Sviatková</dc:creator>
  <cp:lastModifiedBy>Sviatková</cp:lastModifiedBy>
  <cp:revision>27</cp:revision>
  <dcterms:created xsi:type="dcterms:W3CDTF">2011-06-21T21:19:37Z</dcterms:created>
  <dcterms:modified xsi:type="dcterms:W3CDTF">2011-07-02T11:33:15Z</dcterms:modified>
</cp:coreProperties>
</file>